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1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5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3399"/>
              </a:solidFill>
            </a:endParaRPr>
          </a:p>
          <a:p>
            <a:endParaRPr lang="ru-RU" dirty="0">
              <a:solidFill>
                <a:srgbClr val="FF3399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НООД «Путешествие по солнечной системе»</a:t>
            </a:r>
          </a:p>
          <a:p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Межова И.Н.</a:t>
            </a:r>
          </a:p>
          <a:p>
            <a:pPr algn="r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Аннинский д/с ОРВ «Росток»</a:t>
            </a:r>
          </a:p>
          <a:p>
            <a:pPr algn="r"/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MyCollages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5040560" cy="55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 на координацию речи с движением «Полёт в космос»</a:t>
            </a:r>
          </a:p>
        </p:txBody>
      </p:sp>
    </p:spTree>
    <p:extLst>
      <p:ext uri="{BB962C8B-B14F-4D97-AF65-F5344CB8AC3E}">
        <p14:creationId xmlns:p14="http://schemas.microsoft.com/office/powerpoint/2010/main" val="18928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_20210406_094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67" y="188640"/>
            <a:ext cx="40093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\IMG_20210406_094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934443" cy="31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0688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Пластилинография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«Космические фантазии»</a:t>
            </a:r>
          </a:p>
        </p:txBody>
      </p:sp>
    </p:spTree>
    <p:extLst>
      <p:ext uri="{BB962C8B-B14F-4D97-AF65-F5344CB8AC3E}">
        <p14:creationId xmlns:p14="http://schemas.microsoft.com/office/powerpoint/2010/main" val="28033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_20210406_0945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363842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\IMG_20210406_094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248472" cy="32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\IMG_20210406_1028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45720" indent="0" algn="ctr">
              <a:buNone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80920" cy="4176464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представлений о космическом пространстве.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- дать детям представления о том, что такое Вселенная и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              космос, из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чего состоит Солнечная система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-  уточнить представления о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планетах, созвездиях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-воспитывать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чувство гордости за свою Родину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развивать творческое воображение, коммуникативные качества, любознательность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IMG_20210406_090948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5879846" cy="39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предлагаю вам сегодня вместе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нами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отправится в космос, и увидеть все то, что видят космонавты и узнать, что же находится там за облаками нашей любимой планеты. - Но для этого нужно крепко зажмурится  и громко – громко  сказать поехали! Три, четыре!</a:t>
            </a:r>
          </a:p>
        </p:txBody>
      </p:sp>
    </p:spTree>
    <p:extLst>
      <p:ext uri="{BB962C8B-B14F-4D97-AF65-F5344CB8AC3E}">
        <p14:creationId xmlns:p14="http://schemas.microsoft.com/office/powerpoint/2010/main" val="19210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10406_0916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95673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Новая папка\IMG-20210406-WA0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55446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012954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Солнечная система – это объединение планет и их спутников – вращающихся вокруг звезды – Солнца. Планет всего восемь, все они разные. В глубокой космической мерзлоте, на границе солнечной системы, движутся планеты – небольшие тела изо льда, пыли и камней.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10406_0918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16424" cy="54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124745"/>
            <a:ext cx="4320480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12 апреля наша страна отмечает День космонавтики. Это праздник космонавтов и людей, кто участвует в создании космических ракет.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12 апреля, 1961 года, на космическом корабле «Восток» совершил свой первый полёт в космос советский космонавт Ю.А. Гагарин.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yCollages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616624" cy="53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_20210406_0918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164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Старт корабля «Восток» был произведён в 9.07. 12 апреля  1961 года по московском у времени с космодрома Байконур. Выполнив один оборот вокруг Земли в 10:55:34 на 108 минуте, корабль завершил плановый полёт.</a:t>
            </a:r>
          </a:p>
        </p:txBody>
      </p:sp>
    </p:spTree>
    <p:extLst>
      <p:ext uri="{BB962C8B-B14F-4D97-AF65-F5344CB8AC3E}">
        <p14:creationId xmlns:p14="http://schemas.microsoft.com/office/powerpoint/2010/main" val="9298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5244"/>
            <a:ext cx="3960440" cy="35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Телескоп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ыл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изобретён Галилеем  в 17 веке. Представлял собой два стекла, выпуклой  и вогнутой формой вставленных в трубку. Первый телескоп позволил разглядеть  кратеры на Луне, пятна на Солнце, планеты. В настоящее время телескопы размещают в обсерваториях, в дали от города, чтобы не мешало освещение улиц наблюдениям.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D:\Новая папка\IMG-20210406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666"/>
            <a:ext cx="3988668" cy="53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275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Цель занятия: Формирование у детей представлений о космическом пространстве.  Задачи:  - дать детям представления о том, что такое Вселенная и                космос, из чего состоит Солнечная система -  уточнить представления о планетах, созвездиях  -воспитывать чувство гордости за свою Родину  - развивать творческое воображение, коммуникативные качества, любознательность.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10 группа</cp:lastModifiedBy>
  <cp:revision>17</cp:revision>
  <dcterms:created xsi:type="dcterms:W3CDTF">2021-04-06T14:40:23Z</dcterms:created>
  <dcterms:modified xsi:type="dcterms:W3CDTF">2022-02-03T09:33:18Z</dcterms:modified>
</cp:coreProperties>
</file>